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Supply Chain Risk Management (SCRM) Maturity Model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46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to SCRM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896057"/>
            <a:ext cx="10967341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Supply Chain Risk Management (SCRM) involves identifying, assessing, and mitigating risks throughout the supply chain to minimize disruptions and ensure business continuity.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Drivers for SCRM: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Globalization and complex supply networks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Increasing exposure to environmental, geopolitical, and financial risks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Technological advances and digital disruptions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expectations for faster and more reliable delivery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Goals of SCRM: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Increase resilience and flexibility in the supply chain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Reduce the impact of disruptions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Ensure business continuity and protect revenue streams</a:t>
            </a:r>
          </a:p>
        </p:txBody>
      </p:sp>
    </p:spTree>
    <p:extLst>
      <p:ext uri="{BB962C8B-B14F-4D97-AF65-F5344CB8AC3E}">
        <p14:creationId xmlns:p14="http://schemas.microsoft.com/office/powerpoint/2010/main" val="381384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the SCRM Maturity Model?</a:t>
            </a:r>
            <a:br>
              <a:rPr lang="en-US" b="1" dirty="0"/>
            </a:b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153945"/>
            <a:ext cx="10738741" cy="373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SCRM Maturity Model helps organizations assess their current capabilities in managing supply chain risks and provides a framework for improving risk management practices over time.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Purpose: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identify the maturity of an organization’s risk management processes.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guide organizations in advancing through different stages of maturity, from basic risk identification to a fully integrated, proactive, and resilient supply chain risk management approach.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Goal: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Move from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Reactive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Proactive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SCRM.</a:t>
            </a:r>
          </a:p>
        </p:txBody>
      </p:sp>
    </p:spTree>
    <p:extLst>
      <p:ext uri="{BB962C8B-B14F-4D97-AF65-F5344CB8AC3E}">
        <p14:creationId xmlns:p14="http://schemas.microsoft.com/office/powerpoint/2010/main" val="363760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Stages of SCRM Maturity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23814" y="2017709"/>
            <a:ext cx="9344371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Initial (Ad-Hoc) Stage: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240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management practices are informal and reactive.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awareness of risks across the supply chain.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standardized risk management processes.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responses are typically crisis-driven and uncoordinated.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Identify risks only when problems occur.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Defined Stage: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240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Basic risk management processes are defined but not consistently applied.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Some risk identification and mitigation plans are in place.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Some level of collaboration with suppliers on risk management.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response plans are more structured but still incomplete.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Develop basic frameworks for identifying and managing risks.</a:t>
            </a:r>
          </a:p>
        </p:txBody>
      </p:sp>
    </p:spTree>
    <p:extLst>
      <p:ext uri="{BB962C8B-B14F-4D97-AF65-F5344CB8AC3E}">
        <p14:creationId xmlns:p14="http://schemas.microsoft.com/office/powerpoint/2010/main" val="195765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699" y="931025"/>
            <a:ext cx="11029616" cy="618676"/>
          </a:xfrm>
        </p:spPr>
        <p:txBody>
          <a:bodyPr/>
          <a:lstStyle/>
          <a:p>
            <a:r>
              <a:rPr lang="en-IN" dirty="0"/>
              <a:t>Stages of SCRM Maturity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02206" y="1670792"/>
            <a:ext cx="1110860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Managed Stage: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240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management practices are integrated into key supply chain processes.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risk management team or individual is responsible for monitoring and mitigating risks.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Regular risk assessments are conducted and documented.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collaborative approach with suppliers is established to manage risks.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Establish consistent risk management practices and tools.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Optimized Stage: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2400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management is proactive and embedded into decision-making processes.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 monitoring systems are automated and continuously updated.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Deep collaboration with stakeholders (suppliers, customers, etc.) on managing risks.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Scenario planning, data analytics, and risk modeling are used to predict and prepare for future risks.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Focus: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Leverage data and technology for predictive risk management and continuous improvement.</a:t>
            </a:r>
          </a:p>
        </p:txBody>
      </p:sp>
    </p:spTree>
    <p:extLst>
      <p:ext uri="{BB962C8B-B14F-4D97-AF65-F5344CB8AC3E}">
        <p14:creationId xmlns:p14="http://schemas.microsoft.com/office/powerpoint/2010/main" val="259227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Stages of SCRM Maturity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Leading (Transformative) Stage:</a:t>
            </a:r>
            <a:endParaRPr lang="en-US" sz="2400" dirty="0"/>
          </a:p>
          <a:p>
            <a:pPr lvl="1"/>
            <a:r>
              <a:rPr lang="en-US" sz="2000" b="1" dirty="0"/>
              <a:t>Characteristics:</a:t>
            </a:r>
            <a:endParaRPr lang="en-US" sz="2000" dirty="0"/>
          </a:p>
          <a:p>
            <a:pPr lvl="2"/>
            <a:r>
              <a:rPr lang="en-US" sz="1800" dirty="0"/>
              <a:t>SCRM is fully integrated into the corporate culture and strategic goals.</a:t>
            </a:r>
          </a:p>
          <a:p>
            <a:pPr lvl="2"/>
            <a:r>
              <a:rPr lang="en-US" sz="1800" dirty="0"/>
              <a:t>Continuous improvement through innovation and advanced analytics.</a:t>
            </a:r>
          </a:p>
          <a:p>
            <a:pPr lvl="2"/>
            <a:r>
              <a:rPr lang="en-US" sz="1800" dirty="0"/>
              <a:t>Real-time monitoring, predictive analytics, and AI are used to anticipate and mitigate risks.</a:t>
            </a:r>
          </a:p>
          <a:p>
            <a:pPr lvl="2"/>
            <a:r>
              <a:rPr lang="en-US" sz="1800" dirty="0"/>
              <a:t>The organization is highly resilient, able to adapt to dynamic global environments and market changes.</a:t>
            </a:r>
          </a:p>
          <a:p>
            <a:pPr lvl="1"/>
            <a:r>
              <a:rPr lang="en-US" sz="2000" b="1" dirty="0"/>
              <a:t>Focus:</a:t>
            </a:r>
            <a:r>
              <a:rPr lang="en-US" sz="2000" dirty="0"/>
              <a:t> Achieve a risk-resilient supply chain that can not only survive but thrive in the face of disruptions.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6813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7588"/>
            <a:ext cx="11029616" cy="1013800"/>
          </a:xfrm>
        </p:spPr>
        <p:txBody>
          <a:bodyPr/>
          <a:lstStyle/>
          <a:p>
            <a:r>
              <a:rPr lang="en-US" dirty="0"/>
              <a:t>Key Elements of the SCRM Maturity Model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3" y="1796376"/>
            <a:ext cx="725771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Identification: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Awareness and detection of both current and potential risks across the supply chain.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Assessment: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Analyzing the likelihood and potential impact of identified risks.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Categorizing risks based on severity and urgency.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Mitigation: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Developing proactive strategies to reduce the impact of identified risks (e.g., redundancy, diversification).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Risk Monitoring and Reporting: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 tracking of risk factors through technology and data analytics.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Real-time updates and transparent reporting to stakeholders.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7568668" y="1878575"/>
            <a:ext cx="404214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b="1" dirty="0"/>
              <a:t>Collaboration and Communication:</a:t>
            </a:r>
            <a:endParaRPr lang="en-US" altLang="en-US" dirty="0"/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/>
              <a:t>Building strong relationships with suppliers, customers, and other stakeholders to jointly manage risks.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/>
              <a:t>Transparent communication about risks, mitigation efforts, and recovery plans.</a:t>
            </a:r>
          </a:p>
        </p:txBody>
      </p:sp>
    </p:spTree>
    <p:extLst>
      <p:ext uri="{BB962C8B-B14F-4D97-AF65-F5344CB8AC3E}">
        <p14:creationId xmlns:p14="http://schemas.microsoft.com/office/powerpoint/2010/main" val="402962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Advancing SCRM Maturity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011833"/>
            <a:ext cx="10696408" cy="461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Improved Risk Visibility: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Understanding where risks exist in the supply chain, leading to better decision-making.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Faster Response Time: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Organizations can respond to disruptions quicker with proactive risk management systems in place.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Reduction: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Lower costs through better risk avoidance, minimized disruptions, and optimized supply chain operations.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Enhanced Resilience: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Ability to quickly recover from disruptions and continue operations without significant downtime.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Competitive Advantage: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mature SCRM framework allows businesses to meet customer demands consistently, even during disruptions, giving them an edge over competitors.</a:t>
            </a:r>
          </a:p>
        </p:txBody>
      </p:sp>
    </p:spTree>
    <p:extLst>
      <p:ext uri="{BB962C8B-B14F-4D97-AF65-F5344CB8AC3E}">
        <p14:creationId xmlns:p14="http://schemas.microsoft.com/office/powerpoint/2010/main" val="133586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923111"/>
            <a:ext cx="10704875" cy="4193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Summary: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 SCRM Maturity Model provides a structured approach for organizations to assess their risk management practices and improve over time.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Takeaway: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Advancing through the stages of maturity enables companies to move from reactive risk management to a fully integrated and predictive approach, enhancing overall resilience.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 Thoughts: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Organizations must continuously evolve their supply chain risk management practices to stay competitive and resilient.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future of SCRM is data-driven, proactive, and deeply integrated into the core functions of the business.</a:t>
            </a:r>
          </a:p>
        </p:txBody>
      </p:sp>
    </p:spTree>
    <p:extLst>
      <p:ext uri="{BB962C8B-B14F-4D97-AF65-F5344CB8AC3E}">
        <p14:creationId xmlns:p14="http://schemas.microsoft.com/office/powerpoint/2010/main" val="343578226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5</TotalTime>
  <Words>831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 2</vt:lpstr>
      <vt:lpstr>Dividend</vt:lpstr>
      <vt:lpstr>Supply Chain Risk Management (SCRM) Maturity Model</vt:lpstr>
      <vt:lpstr>Introduction to SCRM</vt:lpstr>
      <vt:lpstr>What is the SCRM Maturity Model? </vt:lpstr>
      <vt:lpstr>Stages of SCRM Maturity</vt:lpstr>
      <vt:lpstr>Stages of SCRM Maturity</vt:lpstr>
      <vt:lpstr>Stages of SCRM Maturity</vt:lpstr>
      <vt:lpstr>Key Elements of the SCRM Maturity Model</vt:lpstr>
      <vt:lpstr>Benefits of Advancing SCRM Maturity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Risk Management (SCRM) Maturity Model</dc:title>
  <dc:creator>admin</dc:creator>
  <cp:lastModifiedBy>admin</cp:lastModifiedBy>
  <cp:revision>2</cp:revision>
  <dcterms:created xsi:type="dcterms:W3CDTF">2025-02-27T03:27:04Z</dcterms:created>
  <dcterms:modified xsi:type="dcterms:W3CDTF">2025-02-27T03:32:32Z</dcterms:modified>
</cp:coreProperties>
</file>